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47" d="100"/>
          <a:sy n="47" d="100"/>
        </p:scale>
        <p:origin x="77" y="8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84282E-43A0-4F7A-81DF-8B89A0FE1842}" type="doc">
      <dgm:prSet loTypeId="urn:microsoft.com/office/officeart/2005/8/layout/vList2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0BB923-FDD7-4C62-8BE5-57744D18B81D}">
      <dgm:prSet phldrT="[Text]"/>
      <dgm:spPr/>
      <dgm:t>
        <a:bodyPr/>
        <a:lstStyle/>
        <a:p>
          <a:r>
            <a:rPr lang="en-US" dirty="0" smtClean="0"/>
            <a:t>Heights</a:t>
          </a:r>
          <a:endParaRPr lang="en-US" dirty="0"/>
        </a:p>
      </dgm:t>
    </dgm:pt>
    <dgm:pt modelId="{6C12DEA4-C717-4CE3-94BA-5938CA87A11D}" type="parTrans" cxnId="{1D066491-6B24-4569-968A-F72EC0E317F7}">
      <dgm:prSet/>
      <dgm:spPr/>
      <dgm:t>
        <a:bodyPr/>
        <a:lstStyle/>
        <a:p>
          <a:endParaRPr lang="en-US"/>
        </a:p>
      </dgm:t>
    </dgm:pt>
    <dgm:pt modelId="{1E1AEF59-6C5B-4096-AD1F-8A6921951334}" type="sibTrans" cxnId="{1D066491-6B24-4569-968A-F72EC0E317F7}">
      <dgm:prSet/>
      <dgm:spPr/>
      <dgm:t>
        <a:bodyPr/>
        <a:lstStyle/>
        <a:p>
          <a:endParaRPr lang="en-US"/>
        </a:p>
      </dgm:t>
    </dgm:pt>
    <dgm:pt modelId="{F297BD2E-D181-400F-B747-E2FFFC57CDA5}">
      <dgm:prSet phldrT="[Text]"/>
      <dgm:spPr/>
      <dgm:t>
        <a:bodyPr/>
        <a:lstStyle/>
        <a:p>
          <a:r>
            <a:rPr lang="en-US" dirty="0" smtClean="0"/>
            <a:t>Cats</a:t>
          </a:r>
          <a:endParaRPr lang="en-US" dirty="0"/>
        </a:p>
      </dgm:t>
    </dgm:pt>
    <dgm:pt modelId="{19ADDA60-387D-4C77-B1C2-FB8C7D6E92A3}" type="parTrans" cxnId="{03F40F27-9F29-4DE3-9D42-F64FD1EF9A67}">
      <dgm:prSet/>
      <dgm:spPr/>
      <dgm:t>
        <a:bodyPr/>
        <a:lstStyle/>
        <a:p>
          <a:endParaRPr lang="en-US"/>
        </a:p>
      </dgm:t>
    </dgm:pt>
    <dgm:pt modelId="{648A9E47-9E9D-4E27-BB34-F0067272BEAE}" type="sibTrans" cxnId="{03F40F27-9F29-4DE3-9D42-F64FD1EF9A67}">
      <dgm:prSet/>
      <dgm:spPr/>
      <dgm:t>
        <a:bodyPr/>
        <a:lstStyle/>
        <a:p>
          <a:endParaRPr lang="en-US"/>
        </a:p>
      </dgm:t>
    </dgm:pt>
    <dgm:pt modelId="{8D9D1A04-0FD0-49B8-9771-E13C31AFFAFB}">
      <dgm:prSet phldrT="[Text]"/>
      <dgm:spPr/>
      <dgm:t>
        <a:bodyPr/>
        <a:lstStyle/>
        <a:p>
          <a:r>
            <a:rPr lang="en-US" dirty="0" smtClean="0"/>
            <a:t>Spiders</a:t>
          </a:r>
          <a:endParaRPr lang="en-US" dirty="0"/>
        </a:p>
      </dgm:t>
    </dgm:pt>
    <dgm:pt modelId="{D970F6FD-4C43-49C8-BD35-A09BE906E90A}" type="parTrans" cxnId="{69FCDFCD-85CB-4A6B-B88D-B267EDBEF28F}">
      <dgm:prSet/>
      <dgm:spPr/>
      <dgm:t>
        <a:bodyPr/>
        <a:lstStyle/>
        <a:p>
          <a:endParaRPr lang="en-US"/>
        </a:p>
      </dgm:t>
    </dgm:pt>
    <dgm:pt modelId="{77FF8939-81CF-47F9-B005-DC941171158E}" type="sibTrans" cxnId="{69FCDFCD-85CB-4A6B-B88D-B267EDBEF28F}">
      <dgm:prSet/>
      <dgm:spPr/>
      <dgm:t>
        <a:bodyPr/>
        <a:lstStyle/>
        <a:p>
          <a:endParaRPr lang="en-US"/>
        </a:p>
      </dgm:t>
    </dgm:pt>
    <dgm:pt modelId="{96E440D5-D69F-4BB6-A409-4A9CE6AA3F2E}">
      <dgm:prSet phldrT="[Text]"/>
      <dgm:spPr/>
      <dgm:t>
        <a:bodyPr/>
        <a:lstStyle/>
        <a:p>
          <a:r>
            <a:rPr lang="en-US" dirty="0" smtClean="0"/>
            <a:t>Brussel Sprouts</a:t>
          </a:r>
          <a:endParaRPr lang="en-US" dirty="0"/>
        </a:p>
      </dgm:t>
    </dgm:pt>
    <dgm:pt modelId="{CBFA3DAC-C466-4C98-90D8-45DDF5E3D7A4}" type="parTrans" cxnId="{E73411B4-C7CA-477A-A6ED-A80C6500D920}">
      <dgm:prSet/>
      <dgm:spPr/>
      <dgm:t>
        <a:bodyPr/>
        <a:lstStyle/>
        <a:p>
          <a:endParaRPr lang="en-US"/>
        </a:p>
      </dgm:t>
    </dgm:pt>
    <dgm:pt modelId="{6B9F8CD1-4ADE-40B3-A8BE-33E5D541EDB2}" type="sibTrans" cxnId="{E73411B4-C7CA-477A-A6ED-A80C6500D920}">
      <dgm:prSet/>
      <dgm:spPr/>
      <dgm:t>
        <a:bodyPr/>
        <a:lstStyle/>
        <a:p>
          <a:endParaRPr lang="en-US"/>
        </a:p>
      </dgm:t>
    </dgm:pt>
    <dgm:pt modelId="{2E3E016F-3BD0-464B-8737-BAB4371FAFD1}" type="pres">
      <dgm:prSet presAssocID="{A984282E-43A0-4F7A-81DF-8B89A0FE184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07585B-0D81-4F54-9B21-B271710034F2}" type="pres">
      <dgm:prSet presAssocID="{DD0BB923-FDD7-4C62-8BE5-57744D18B81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4A4551-C6AB-4622-A56E-2ED6A2B4411A}" type="pres">
      <dgm:prSet presAssocID="{1E1AEF59-6C5B-4096-AD1F-8A6921951334}" presName="spacer" presStyleCnt="0"/>
      <dgm:spPr/>
    </dgm:pt>
    <dgm:pt modelId="{86D02C8E-3727-4E64-BCAD-EDDDC7AB15D7}" type="pres">
      <dgm:prSet presAssocID="{8D9D1A04-0FD0-49B8-9771-E13C31AFFAFB}" presName="parentText" presStyleLbl="node1" presStyleIdx="1" presStyleCnt="4" custLinFactNeighborX="269" custLinFactNeighborY="41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EF508D-E6A7-4BA2-819C-307B7CF3684F}" type="pres">
      <dgm:prSet presAssocID="{77FF8939-81CF-47F9-B005-DC941171158E}" presName="spacer" presStyleCnt="0"/>
      <dgm:spPr/>
    </dgm:pt>
    <dgm:pt modelId="{B131338C-7E59-4291-A494-D5A71FA1C94F}" type="pres">
      <dgm:prSet presAssocID="{F297BD2E-D181-400F-B747-E2FFFC57CDA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2BB257-96CA-4EDB-A479-4CF71771F9FA}" type="pres">
      <dgm:prSet presAssocID="{648A9E47-9E9D-4E27-BB34-F0067272BEAE}" presName="spacer" presStyleCnt="0"/>
      <dgm:spPr/>
    </dgm:pt>
    <dgm:pt modelId="{65A2AA2F-BDF0-405D-8994-F191633ABA0B}" type="pres">
      <dgm:prSet presAssocID="{96E440D5-D69F-4BB6-A409-4A9CE6AA3F2E}" presName="parentText" presStyleLbl="node1" presStyleIdx="3" presStyleCnt="4" custLinFactNeighborX="-9577" custLinFactNeighborY="932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99AF8A-F2CB-41F6-9F65-8F4394336FC3}" type="presOf" srcId="{96E440D5-D69F-4BB6-A409-4A9CE6AA3F2E}" destId="{65A2AA2F-BDF0-405D-8994-F191633ABA0B}" srcOrd="0" destOrd="0" presId="urn:microsoft.com/office/officeart/2005/8/layout/vList2"/>
    <dgm:cxn modelId="{2E18DCFB-D30D-4653-AC73-9281A0D3A88A}" type="presOf" srcId="{A984282E-43A0-4F7A-81DF-8B89A0FE1842}" destId="{2E3E016F-3BD0-464B-8737-BAB4371FAFD1}" srcOrd="0" destOrd="0" presId="urn:microsoft.com/office/officeart/2005/8/layout/vList2"/>
    <dgm:cxn modelId="{04D0B45A-4325-40A2-9D42-B2E136AD3F07}" type="presOf" srcId="{F297BD2E-D181-400F-B747-E2FFFC57CDA5}" destId="{B131338C-7E59-4291-A494-D5A71FA1C94F}" srcOrd="0" destOrd="0" presId="urn:microsoft.com/office/officeart/2005/8/layout/vList2"/>
    <dgm:cxn modelId="{03F40F27-9F29-4DE3-9D42-F64FD1EF9A67}" srcId="{A984282E-43A0-4F7A-81DF-8B89A0FE1842}" destId="{F297BD2E-D181-400F-B747-E2FFFC57CDA5}" srcOrd="2" destOrd="0" parTransId="{19ADDA60-387D-4C77-B1C2-FB8C7D6E92A3}" sibTransId="{648A9E47-9E9D-4E27-BB34-F0067272BEAE}"/>
    <dgm:cxn modelId="{865EC825-D1AC-47A7-9E11-C50FC8AA855A}" type="presOf" srcId="{DD0BB923-FDD7-4C62-8BE5-57744D18B81D}" destId="{3607585B-0D81-4F54-9B21-B271710034F2}" srcOrd="0" destOrd="0" presId="urn:microsoft.com/office/officeart/2005/8/layout/vList2"/>
    <dgm:cxn modelId="{69FCDFCD-85CB-4A6B-B88D-B267EDBEF28F}" srcId="{A984282E-43A0-4F7A-81DF-8B89A0FE1842}" destId="{8D9D1A04-0FD0-49B8-9771-E13C31AFFAFB}" srcOrd="1" destOrd="0" parTransId="{D970F6FD-4C43-49C8-BD35-A09BE906E90A}" sibTransId="{77FF8939-81CF-47F9-B005-DC941171158E}"/>
    <dgm:cxn modelId="{E73411B4-C7CA-477A-A6ED-A80C6500D920}" srcId="{A984282E-43A0-4F7A-81DF-8B89A0FE1842}" destId="{96E440D5-D69F-4BB6-A409-4A9CE6AA3F2E}" srcOrd="3" destOrd="0" parTransId="{CBFA3DAC-C466-4C98-90D8-45DDF5E3D7A4}" sibTransId="{6B9F8CD1-4ADE-40B3-A8BE-33E5D541EDB2}"/>
    <dgm:cxn modelId="{B9C924E9-3A02-4AFF-8BBD-2160CEA3D689}" type="presOf" srcId="{8D9D1A04-0FD0-49B8-9771-E13C31AFFAFB}" destId="{86D02C8E-3727-4E64-BCAD-EDDDC7AB15D7}" srcOrd="0" destOrd="0" presId="urn:microsoft.com/office/officeart/2005/8/layout/vList2"/>
    <dgm:cxn modelId="{1D066491-6B24-4569-968A-F72EC0E317F7}" srcId="{A984282E-43A0-4F7A-81DF-8B89A0FE1842}" destId="{DD0BB923-FDD7-4C62-8BE5-57744D18B81D}" srcOrd="0" destOrd="0" parTransId="{6C12DEA4-C717-4CE3-94BA-5938CA87A11D}" sibTransId="{1E1AEF59-6C5B-4096-AD1F-8A6921951334}"/>
    <dgm:cxn modelId="{CFDD79F1-64EF-483A-B56D-729B2A2586D6}" type="presParOf" srcId="{2E3E016F-3BD0-464B-8737-BAB4371FAFD1}" destId="{3607585B-0D81-4F54-9B21-B271710034F2}" srcOrd="0" destOrd="0" presId="urn:microsoft.com/office/officeart/2005/8/layout/vList2"/>
    <dgm:cxn modelId="{C46BE615-F22F-448F-A1B0-81E8A72D5FF3}" type="presParOf" srcId="{2E3E016F-3BD0-464B-8737-BAB4371FAFD1}" destId="{C84A4551-C6AB-4622-A56E-2ED6A2B4411A}" srcOrd="1" destOrd="0" presId="urn:microsoft.com/office/officeart/2005/8/layout/vList2"/>
    <dgm:cxn modelId="{6A58D079-8AF6-47BF-B27D-DA426D11EEA9}" type="presParOf" srcId="{2E3E016F-3BD0-464B-8737-BAB4371FAFD1}" destId="{86D02C8E-3727-4E64-BCAD-EDDDC7AB15D7}" srcOrd="2" destOrd="0" presId="urn:microsoft.com/office/officeart/2005/8/layout/vList2"/>
    <dgm:cxn modelId="{E480CC77-33B1-4B6E-90FD-4996C4B04671}" type="presParOf" srcId="{2E3E016F-3BD0-464B-8737-BAB4371FAFD1}" destId="{D8EF508D-E6A7-4BA2-819C-307B7CF3684F}" srcOrd="3" destOrd="0" presId="urn:microsoft.com/office/officeart/2005/8/layout/vList2"/>
    <dgm:cxn modelId="{1D8C7911-BDAB-464E-AF86-EB3BB631315E}" type="presParOf" srcId="{2E3E016F-3BD0-464B-8737-BAB4371FAFD1}" destId="{B131338C-7E59-4291-A494-D5A71FA1C94F}" srcOrd="4" destOrd="0" presId="urn:microsoft.com/office/officeart/2005/8/layout/vList2"/>
    <dgm:cxn modelId="{59515419-A758-4791-BCF7-6FF06697F669}" type="presParOf" srcId="{2E3E016F-3BD0-464B-8737-BAB4371FAFD1}" destId="{0E2BB257-96CA-4EDB-A479-4CF71771F9FA}" srcOrd="5" destOrd="0" presId="urn:microsoft.com/office/officeart/2005/8/layout/vList2"/>
    <dgm:cxn modelId="{5BF43555-D447-4961-880F-5F3C5BB8608F}" type="presParOf" srcId="{2E3E016F-3BD0-464B-8737-BAB4371FAFD1}" destId="{65A2AA2F-BDF0-405D-8994-F191633ABA0B}" srcOrd="6" destOrd="0" presId="urn:microsoft.com/office/officeart/2005/8/layout/vList2"/>
  </dgm:cxnLst>
  <dgm:bg>
    <a:solidFill>
      <a:srgbClr val="FFFF0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07585B-0D81-4F54-9B21-B271710034F2}">
      <dsp:nvSpPr>
        <dsp:cNvPr id="0" name=""/>
        <dsp:cNvSpPr/>
      </dsp:nvSpPr>
      <dsp:spPr>
        <a:xfrm>
          <a:off x="0" y="29435"/>
          <a:ext cx="6801104" cy="9582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Heights</a:t>
          </a:r>
          <a:endParaRPr lang="en-US" sz="4200" kern="1200" dirty="0"/>
        </a:p>
      </dsp:txBody>
      <dsp:txXfrm>
        <a:off x="46777" y="76212"/>
        <a:ext cx="6707550" cy="864675"/>
      </dsp:txXfrm>
    </dsp:sp>
    <dsp:sp modelId="{86D02C8E-3727-4E64-BCAD-EDDDC7AB15D7}">
      <dsp:nvSpPr>
        <dsp:cNvPr id="0" name=""/>
        <dsp:cNvSpPr/>
      </dsp:nvSpPr>
      <dsp:spPr>
        <a:xfrm>
          <a:off x="0" y="1109129"/>
          <a:ext cx="6801104" cy="9582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Spiders</a:t>
          </a:r>
          <a:endParaRPr lang="en-US" sz="4200" kern="1200" dirty="0"/>
        </a:p>
      </dsp:txBody>
      <dsp:txXfrm>
        <a:off x="46777" y="1155906"/>
        <a:ext cx="6707550" cy="864675"/>
      </dsp:txXfrm>
    </dsp:sp>
    <dsp:sp modelId="{B131338C-7E59-4291-A494-D5A71FA1C94F}">
      <dsp:nvSpPr>
        <dsp:cNvPr id="0" name=""/>
        <dsp:cNvSpPr/>
      </dsp:nvSpPr>
      <dsp:spPr>
        <a:xfrm>
          <a:off x="0" y="2187815"/>
          <a:ext cx="6801104" cy="9582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Cats</a:t>
          </a:r>
          <a:endParaRPr lang="en-US" sz="4200" kern="1200" dirty="0"/>
        </a:p>
      </dsp:txBody>
      <dsp:txXfrm>
        <a:off x="46777" y="2234592"/>
        <a:ext cx="6707550" cy="864675"/>
      </dsp:txXfrm>
    </dsp:sp>
    <dsp:sp modelId="{65A2AA2F-BDF0-405D-8994-F191633ABA0B}">
      <dsp:nvSpPr>
        <dsp:cNvPr id="0" name=""/>
        <dsp:cNvSpPr/>
      </dsp:nvSpPr>
      <dsp:spPr>
        <a:xfrm>
          <a:off x="0" y="3296440"/>
          <a:ext cx="6801104" cy="9582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Brussel Sprouts</a:t>
          </a:r>
          <a:endParaRPr lang="en-US" sz="4200" kern="1200" dirty="0"/>
        </a:p>
      </dsp:txBody>
      <dsp:txXfrm>
        <a:off x="46777" y="3343217"/>
        <a:ext cx="6707550" cy="864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8/20/2014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8/20/2014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8/20/2014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8/20/2014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8/20/2014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8/20/2014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8/20/2014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8/20/2014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8/20/2014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8/20/2014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8/20/2014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8/20/2014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abc.go.com/shows/once-upon-a-time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abc.go.com/shows/revenge" TargetMode="Externa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9600" dirty="0" smtClean="0"/>
              <a:t>My Interests</a:t>
            </a:r>
            <a:endParaRPr lang="en-US" sz="9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By: Sara Rush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492795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0865" y="717911"/>
            <a:ext cx="40671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Blake Shelton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820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457200" y="347472"/>
            <a:ext cx="4370832" cy="170078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265" y="3572561"/>
            <a:ext cx="1200607" cy="120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74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Bauhaus 93" panose="04030905020B02020C02" pitchFamily="82" charset="0"/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uhaus 93" panose="04030905020B02020C02" pitchFamily="82" charset="0"/>
              </a:rPr>
              <a:t>Backpack across Europe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Graduate with a Masters in Business Administration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3"/>
                </a:solidFill>
                <a:latin typeface="Cooper Black" panose="0208090404030B020404" pitchFamily="18" charset="0"/>
              </a:rPr>
              <a:t>Attend a baseball game at Fenway park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Work toward a second degree in Graphic Design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Travel to Ireland and Scotland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437850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my free time I like to…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Go Shopping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B0F0"/>
                </a:solidFill>
              </a:rPr>
              <a:t>Play Softball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accent5"/>
                </a:solidFill>
              </a:rPr>
              <a:t>Read</a:t>
            </a:r>
            <a:r>
              <a:rPr lang="en-US" dirty="0" smtClean="0"/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Watch Movies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Go running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7030A0"/>
                </a:solidFill>
              </a:rPr>
              <a:t>Travel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Work in the yard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Work on the house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14" y="4578854"/>
            <a:ext cx="2648733" cy="17305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 prst="coolSlant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817" y="902751"/>
            <a:ext cx="1633342" cy="1568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Above"/>
            <a:lightRig rig="threePt" dir="t"/>
          </a:scene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396" y="3936042"/>
            <a:ext cx="2277117" cy="2307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01220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4401" y="324344"/>
            <a:ext cx="108084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10 Things I want to do before I die…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7149" y="4169921"/>
            <a:ext cx="5411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Berlin Sans FB Demi" panose="020E0802020502020306" pitchFamily="34" charset="0"/>
              </a:rPr>
              <a:t>Go zip lining in Jamaica </a:t>
            </a:r>
            <a:endParaRPr lang="en-US" sz="3200" dirty="0">
              <a:latin typeface="Berlin Sans FB Demi" panose="020E0802020502020306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45" y="1285960"/>
            <a:ext cx="4083485" cy="28839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9370864" y="4235621"/>
            <a:ext cx="21920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charset="0"/>
              </a:rPr>
              <a:t>Visit Hawaii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5523393" y="3383805"/>
            <a:ext cx="23210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charset="0"/>
              </a:rPr>
              <a:t>Visit Ireland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913" y="1247674"/>
            <a:ext cx="3187700" cy="25527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930" y="4352013"/>
            <a:ext cx="3683000" cy="2209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95795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4401" y="324344"/>
            <a:ext cx="108084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10 Things I want to do before I die…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7149" y="4169921"/>
            <a:ext cx="5411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Berlin Sans FB Demi" panose="020E0802020502020306" pitchFamily="34" charset="0"/>
              </a:rPr>
              <a:t>Go zip lining in Jamaica </a:t>
            </a:r>
            <a:endParaRPr lang="en-US" sz="3200" dirty="0">
              <a:latin typeface="Berlin Sans FB Demi" panose="020E0802020502020306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45" y="1285960"/>
            <a:ext cx="4083485" cy="28839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9370864" y="4235621"/>
            <a:ext cx="21920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charset="0"/>
              </a:rPr>
              <a:t>Visit Hawaii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5523393" y="3383805"/>
            <a:ext cx="23210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charset="0"/>
              </a:rPr>
              <a:t>Visit Ireland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913" y="1247674"/>
            <a:ext cx="3187700" cy="25527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930" y="4352013"/>
            <a:ext cx="3683000" cy="2209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2946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4401" y="324344"/>
            <a:ext cx="108084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10 Things I want to do before I die…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7149" y="4169921"/>
            <a:ext cx="5411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Berlin Sans FB Demi" panose="020E0802020502020306" pitchFamily="34" charset="0"/>
              </a:rPr>
              <a:t>Go zip lining in Jamaica </a:t>
            </a:r>
            <a:endParaRPr lang="en-US" sz="3200" dirty="0">
              <a:latin typeface="Berlin Sans FB Demi" panose="020E0802020502020306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45" y="1285960"/>
            <a:ext cx="4083485" cy="28839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9370864" y="4235621"/>
            <a:ext cx="21920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charset="0"/>
              </a:rPr>
              <a:t>Visit Hawaii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5523393" y="3383805"/>
            <a:ext cx="23210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charset="0"/>
              </a:rPr>
              <a:t>Visit Ireland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913" y="1247674"/>
            <a:ext cx="3187700" cy="25527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930" y="4352013"/>
            <a:ext cx="3683000" cy="2209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9851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1203028"/>
              </p:ext>
            </p:extLst>
          </p:nvPr>
        </p:nvGraphicFramePr>
        <p:xfrm>
          <a:off x="1023938" y="2286000"/>
          <a:ext cx="9720261" cy="296672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1731788"/>
                <a:gridCol w="4597574"/>
                <a:gridCol w="339089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Period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Teacher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nd</a:t>
                      </a:r>
                      <a:r>
                        <a:rPr lang="en-US" dirty="0" smtClean="0"/>
                        <a:t> Period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Take Charge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r>
                        <a:rPr lang="en-US" baseline="30000" dirty="0" smtClean="0"/>
                        <a:t>rd</a:t>
                      </a:r>
                      <a:r>
                        <a:rPr lang="en-US" dirty="0" smtClean="0"/>
                        <a:t> Period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Digital Media</a:t>
                      </a:r>
                      <a:r>
                        <a:rPr lang="en-US" baseline="0" dirty="0" smtClean="0"/>
                        <a:t> 1</a:t>
                      </a:r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Period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Digital Media</a:t>
                      </a:r>
                      <a:r>
                        <a:rPr lang="en-US" baseline="0" dirty="0" smtClean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Period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Take Charge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Period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Take Charge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baseline="0" dirty="0" smtClean="0"/>
                        <a:t> Period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Period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Computer Applications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024128" y="873359"/>
            <a:ext cx="55611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My Class Schedule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42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844">
              <a:srgbClr val="92D050"/>
            </a:gs>
            <a:gs pos="10000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I Fear / Dislike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262936212"/>
              </p:ext>
            </p:extLst>
          </p:nvPr>
        </p:nvGraphicFramePr>
        <p:xfrm>
          <a:off x="2854960" y="2084832"/>
          <a:ext cx="6801104" cy="4254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096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80947" y="541635"/>
            <a:ext cx="66427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My Favorite TV Shows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46" y="1911349"/>
            <a:ext cx="3689653" cy="36896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6446" y="5803900"/>
            <a:ext cx="3842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Once Upon A Time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929" y="1911349"/>
            <a:ext cx="4613127" cy="30771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89700" y="5372100"/>
            <a:ext cx="4660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5"/>
              </a:rPr>
              <a:t>Revenge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21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176</TotalTime>
  <Words>179</Words>
  <Application>Microsoft Office PowerPoint</Application>
  <PresentationFormat>Widescreen</PresentationFormat>
  <Paragraphs>56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ＭＳ Ｐゴシック</vt:lpstr>
      <vt:lpstr>Bauhaus 93</vt:lpstr>
      <vt:lpstr>Berlin Sans FB Demi</vt:lpstr>
      <vt:lpstr>Calibri</vt:lpstr>
      <vt:lpstr>Comic Sans MS</vt:lpstr>
      <vt:lpstr>Cooper Black</vt:lpstr>
      <vt:lpstr>Tw Cen MT</vt:lpstr>
      <vt:lpstr>Tw Cen MT Condensed</vt:lpstr>
      <vt:lpstr>Wingdings</vt:lpstr>
      <vt:lpstr>Wingdings 3</vt:lpstr>
      <vt:lpstr>Integral</vt:lpstr>
      <vt:lpstr>My Interests</vt:lpstr>
      <vt:lpstr>My Goals</vt:lpstr>
      <vt:lpstr>In my free time I like to…</vt:lpstr>
      <vt:lpstr>PowerPoint Presentation</vt:lpstr>
      <vt:lpstr>PowerPoint Presentation</vt:lpstr>
      <vt:lpstr>PowerPoint Presentation</vt:lpstr>
      <vt:lpstr>PowerPoint Presentation</vt:lpstr>
      <vt:lpstr>Things I Fear / Dislike</vt:lpstr>
      <vt:lpstr>PowerPoint Presentation</vt:lpstr>
      <vt:lpstr>PowerPoint Presentation</vt:lpstr>
      <vt:lpstr>PowerPoint Presentation</vt:lpstr>
    </vt:vector>
  </TitlesOfParts>
  <Company>Lincoln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Interests</dc:title>
  <dc:creator>Sara Rush</dc:creator>
  <cp:lastModifiedBy>Sara Rush</cp:lastModifiedBy>
  <cp:revision>12</cp:revision>
  <dcterms:created xsi:type="dcterms:W3CDTF">2014-08-15T18:27:33Z</dcterms:created>
  <dcterms:modified xsi:type="dcterms:W3CDTF">2014-08-20T19:55:16Z</dcterms:modified>
</cp:coreProperties>
</file>